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195" autoAdjust="0"/>
  </p:normalViewPr>
  <p:slideViewPr>
    <p:cSldViewPr snapToGrid="0">
      <p:cViewPr varScale="1">
        <p:scale>
          <a:sx n="76" d="100"/>
          <a:sy n="76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15E00-E241-4600-A0AF-3E76D0D8AFF5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7A25C-C808-4860-8B9D-818B735D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93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Paper Project Virtual Presentation sample </a:t>
            </a:r>
            <a:r>
              <a:rPr lang="en-US" dirty="0" err="1"/>
              <a:t>powerpoint</a:t>
            </a:r>
            <a:endParaRPr lang="en-US" dirty="0"/>
          </a:p>
          <a:p>
            <a:r>
              <a:rPr lang="en-US" dirty="0"/>
              <a:t>Revised 1/29/2024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7A25C-C808-4860-8B9D-818B735D2B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18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[This is the first slide and where you start talking, so you can do a friendly introduction of yourself and read the paper title to your audience]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7A25C-C808-4860-8B9D-818B735D2B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01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you are uploading audio and the slide deck separately, be sure to tell the audience when to go to the next slide.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7A25C-C808-4860-8B9D-818B735D2B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8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Conclusion slide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[A friendly signoff and a thank you to your listeners?]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7A25C-C808-4860-8B9D-818B735D2B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37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References slide</a:t>
            </a:r>
          </a:p>
          <a:p>
            <a:r>
              <a:rPr lang="en-US" dirty="0"/>
              <a:t>If not done previously, a friendly signoff and a thank you to your listeners?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7A25C-C808-4860-8B9D-818B735D2B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71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CD70D-BDA4-42C8-73EA-C30E9240AF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81AB62-E9A8-8BC0-317B-1209185B0C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9D4F1-7CD2-B7A2-7523-FF991060B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CACF-E461-4F58-A975-6548F6BA5EA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40901-A9A4-1BFA-9FFB-BEDF70ACA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3E803-42C8-433A-5052-367D4AEE8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6588-D093-47CA-B876-53458FD9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4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CCC2F-42A6-7814-5D0A-FE6A8CAB3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675C3D-2453-E27A-0959-40DC79854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61B06-5BDC-204C-BFFF-DBD5BDA9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CACF-E461-4F58-A975-6548F6BA5EA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92731-E93B-D5B2-7FE2-82D857B62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967E6-56AE-81EB-7F8D-5325D7FE2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6588-D093-47CA-B876-53458FD9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95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D4FB07-6995-4888-DEE6-5752EA6460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F39C4A-BACB-A8B7-5B40-944EA509B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0C71C-3794-4F6D-2C31-0D995CD8C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CACF-E461-4F58-A975-6548F6BA5EA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FB6F6-6A2D-3D5E-640D-75AD64C64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A1AFD-EBA4-EFD0-8C58-59CD487F1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6588-D093-47CA-B876-53458FD9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11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03AD7-E3F3-D1E8-3F19-EBAA830B5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053BD-3A21-C0F7-D8FF-82B64FFD1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DCE49-9F2A-B94F-0C12-2978258A2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CACF-E461-4F58-A975-6548F6BA5EA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778D3-1787-4731-12B9-59BCE1CCA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89D52-4D50-4948-5671-86A0D7380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6588-D093-47CA-B876-53458FD9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0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F9BAD-CAA9-C8C0-A622-61FE005AE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F94BFB-A50E-663C-20B0-1A04888C6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85B3C-24CF-1536-28C0-09037BA84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CACF-E461-4F58-A975-6548F6BA5EA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01712-CA7A-633D-B716-182082317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532A5-CBCE-ED10-9AD2-E187A5EE4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6588-D093-47CA-B876-53458FD9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0D13F-9AF1-7EFE-8B09-D93D3932D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6F916-722C-9D12-3FF3-250A9866D0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596604-40F6-735C-F5FF-F86268289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52988-6DF9-BC4B-0317-DCE561E76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CACF-E461-4F58-A975-6548F6BA5EA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181CA4-CB58-C934-5BC7-BFC938BF0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C88CA7-9919-B501-2772-98B530DFF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6588-D093-47CA-B876-53458FD9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2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0AAE5-6318-60D1-5D2F-1BEA066EE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19E0DD-3343-B5ED-A37B-D0B132061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CFBAAA-3DF5-B3C8-AEC6-5B3DA7822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D9E897-6445-4266-FEC6-B0928828BA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703A18-FC79-26E9-BDFB-19BD8B2BA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E19C08-2860-F363-CBA5-4F698F543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CACF-E461-4F58-A975-6548F6BA5EA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0A0DE3-D970-CF91-8784-315E579D3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9097EE-865F-7217-BFFE-7A53D2B71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6588-D093-47CA-B876-53458FD9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32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36C9C-6590-1C33-A94E-3AD4F277E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65E6B4-6B42-F8DC-330D-D691F4040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CACF-E461-4F58-A975-6548F6BA5EA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F643D-6E11-0442-6E8E-9BDE34506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AF8510-9CD0-CAEC-5F99-A9CC06744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6588-D093-47CA-B876-53458FD9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6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BAECDC-6211-6BC1-8D49-5F2708FAB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CACF-E461-4F58-A975-6548F6BA5EA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D99F37-E73B-7142-AE2D-2EE09205E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447157-8806-962B-8856-8693CDAC3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6588-D093-47CA-B876-53458FD9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39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A69AF-AE71-E360-DCE7-99E72AFA4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74B04-975D-6B6C-DEDF-D98106E13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177C17-F2B1-31E8-F128-D229CBE1D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EF32F-B07A-BE4E-E72F-014432957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CACF-E461-4F58-A975-6548F6BA5EA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DFA79-CFF9-828A-AAD2-1E087BD93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A2419E-CCDE-9E41-0C41-32CF02C9C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6588-D093-47CA-B876-53458FD9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5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6A187-FC09-784C-E9F6-A111F64C3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B29ED7-B77C-DBE3-BFCD-EA5BF43085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2B9A7A-186C-BC42-3D27-B5C1FA841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2B4AC-B273-8B63-2ED7-733CF63BB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CACF-E461-4F58-A975-6548F6BA5EA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C450B0-0B8E-E831-C2DF-8233A6769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BC1FCE-97C1-EBD2-281E-6E0A8E4F3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6588-D093-47CA-B876-53458FD9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47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7900BD-C7DA-DB88-7962-AE5BBDE21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6BCBD-79DB-E120-4C59-790C79C0C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B0EC7-4349-ABCF-1E3E-FF06BF057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FCACF-E461-4F58-A975-6548F6BA5EA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5FA1E-6AA0-92F9-ABDA-46AB087326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0B467-707A-CE70-8840-893F926ACD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36588-D093-47CA-B876-53458FD9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0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ohnbandler.com/paper-presentation-discussion-assignmen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AB427-F02F-FA0A-67B6-5B27F8D96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Presentation Slide Deck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BE788-21A8-BB19-2E66-E80E9E46C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/>
              <a:t>Remember </a:t>
            </a:r>
            <a:r>
              <a:rPr lang="en-US" sz="1800" dirty="0"/>
              <a:t>your 3 minute max deadline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Not too many slides. 4-7 slides max?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Be light on the text. Properly source any images.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Put audience focus on you the speaker. The slides are just an additional aid to follow along.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Cover slide has the title (from your outline) , your name, course info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Consider one slide for each main outline point from your outline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Customize to suit your style, keeping it professional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400" dirty="0"/>
              <a:t>E.g. if every slide deck were formatted like this, it would be boring.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400" dirty="0"/>
              <a:t>Microsoft PowerPoint has lots of themes, layouts, colors, etc. Google Slides does too.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Practice, polish, rehearse, then record, straight through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Present your topic, teach it to the class. Provide valuable information. In three minutes.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Keep recording rolling from start to finish, no pausing of recording. No editing afterwards.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Put in good honest effort.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For any files you upload, give them a good filename that includes your name, such as STUDENTNAME TOPIC  2024-8-31.pptx.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See full instructions at   </a:t>
            </a:r>
            <a:r>
              <a:rPr lang="en-US" sz="1800" dirty="0">
                <a:hlinkClick r:id="rId3"/>
              </a:rPr>
              <a:t>https://johnbandler.com/paper-presentation-discussion-assignment/</a:t>
            </a:r>
            <a:r>
              <a:rPr lang="en-US" sz="1800" dirty="0"/>
              <a:t>  including the video at bottom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Revised 1/29/2024</a:t>
            </a:r>
          </a:p>
        </p:txBody>
      </p:sp>
    </p:spTree>
    <p:extLst>
      <p:ext uri="{BB962C8B-B14F-4D97-AF65-F5344CB8AC3E}">
        <p14:creationId xmlns:p14="http://schemas.microsoft.com/office/powerpoint/2010/main" val="2196174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4E80C-AD58-61B0-1A9B-4649475300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15090"/>
            <a:ext cx="9144000" cy="2387600"/>
          </a:xfrm>
        </p:spPr>
        <p:txBody>
          <a:bodyPr>
            <a:noAutofit/>
          </a:bodyPr>
          <a:lstStyle/>
          <a:p>
            <a:r>
              <a:rPr lang="en-US" sz="5400" b="1" dirty="0"/>
              <a:t>Presentation Title  </a:t>
            </a:r>
            <a:br>
              <a:rPr lang="en-US" sz="5400" dirty="0"/>
            </a:br>
            <a:r>
              <a:rPr lang="en-US" sz="5400" dirty="0"/>
              <a:t>Same as your paper title. Take from your outline submission, improved as needed.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B7BABC-82A6-9ABD-765E-9A6892E7C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77893"/>
            <a:ext cx="9144000" cy="1655762"/>
          </a:xfrm>
        </p:spPr>
        <p:txBody>
          <a:bodyPr/>
          <a:lstStyle/>
          <a:p>
            <a:r>
              <a:rPr lang="en-US" dirty="0"/>
              <a:t>Your name</a:t>
            </a:r>
          </a:p>
          <a:p>
            <a:r>
              <a:rPr lang="en-US" dirty="0"/>
              <a:t>Submission date</a:t>
            </a:r>
          </a:p>
          <a:p>
            <a:r>
              <a:rPr lang="en-US" dirty="0"/>
              <a:t>Course number</a:t>
            </a:r>
          </a:p>
          <a:p>
            <a:r>
              <a:rPr lang="en-US" dirty="0"/>
              <a:t>[This is the first slide and where you start talking, so you can do a friendly introduction of yourself and read the paper title to your audience]</a:t>
            </a:r>
          </a:p>
        </p:txBody>
      </p:sp>
    </p:spTree>
    <p:extLst>
      <p:ext uri="{BB962C8B-B14F-4D97-AF65-F5344CB8AC3E}">
        <p14:creationId xmlns:p14="http://schemas.microsoft.com/office/powerpoint/2010/main" val="1686411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7FA31-98F9-7AFC-EA07-D844C7C1F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F3E5E-DF28-97AD-CC34-66B09E500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points in bullet points</a:t>
            </a:r>
          </a:p>
          <a:p>
            <a:r>
              <a:rPr lang="en-US" dirty="0"/>
              <a:t>Not too much text</a:t>
            </a:r>
          </a:p>
          <a:p>
            <a:r>
              <a:rPr lang="en-US" dirty="0"/>
              <a:t>Aligns to your paper’s introduction </a:t>
            </a:r>
          </a:p>
          <a:p>
            <a:pPr lvl="1"/>
            <a:r>
              <a:rPr lang="en-US" dirty="0"/>
              <a:t>But avoid talking about your paper. </a:t>
            </a:r>
          </a:p>
          <a:p>
            <a:pPr lvl="1"/>
            <a:r>
              <a:rPr lang="en-US" dirty="0"/>
              <a:t>Keep the focus on presenting the material in this presentation, not talking about a future paper.</a:t>
            </a:r>
          </a:p>
          <a:p>
            <a:r>
              <a:rPr lang="en-US" dirty="0"/>
              <a:t>If you are uploading audio and the slide deck separately, be sure to tell the audience when to go to the next slide.</a:t>
            </a:r>
          </a:p>
        </p:txBody>
      </p:sp>
    </p:spTree>
    <p:extLst>
      <p:ext uri="{BB962C8B-B14F-4D97-AF65-F5344CB8AC3E}">
        <p14:creationId xmlns:p14="http://schemas.microsoft.com/office/powerpoint/2010/main" val="637267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7FA31-98F9-7AFC-EA07-D844C7C1F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law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F3E5E-DF28-97AD-CC34-66B09E500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points in bullet points</a:t>
            </a:r>
          </a:p>
          <a:p>
            <a:r>
              <a:rPr lang="en-US" dirty="0"/>
              <a:t>Not too much text</a:t>
            </a:r>
          </a:p>
          <a:p>
            <a:r>
              <a:rPr lang="en-US" dirty="0"/>
              <a:t>Aligns to your papers early points on what the law is</a:t>
            </a:r>
          </a:p>
          <a:p>
            <a:pPr lvl="1"/>
            <a:r>
              <a:rPr lang="en-US" dirty="0"/>
              <a:t>But avoid talking about your paper. Keep the focus on presenting the material in this presentation, not talking about a future paper.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116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7FA31-98F9-7AFC-EA07-D844C7C1F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F3E5E-DF28-97AD-CC34-66B09E500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points in bullet points</a:t>
            </a:r>
          </a:p>
          <a:p>
            <a:r>
              <a:rPr lang="en-US" dirty="0"/>
              <a:t>Not too much text</a:t>
            </a:r>
          </a:p>
          <a:p>
            <a:r>
              <a:rPr lang="en-US" dirty="0"/>
              <a:t>The main points in the presentation should align to the main points that will be in your paper.</a:t>
            </a:r>
          </a:p>
          <a:p>
            <a:pPr lvl="1"/>
            <a:r>
              <a:rPr lang="en-US" dirty="0"/>
              <a:t>Again, without referring to the paper, but focusing on delivering this presentation </a:t>
            </a:r>
          </a:p>
        </p:txBody>
      </p:sp>
    </p:spTree>
    <p:extLst>
      <p:ext uri="{BB962C8B-B14F-4D97-AF65-F5344CB8AC3E}">
        <p14:creationId xmlns:p14="http://schemas.microsoft.com/office/powerpoint/2010/main" val="898349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7FA31-98F9-7AFC-EA07-D844C7C1F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F3E5E-DF28-97AD-CC34-66B09E500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needed</a:t>
            </a:r>
          </a:p>
          <a:p>
            <a:r>
              <a:rPr lang="en-US" dirty="0"/>
              <a:t>Main points in bullet points</a:t>
            </a:r>
          </a:p>
          <a:p>
            <a:r>
              <a:rPr lang="en-US" dirty="0"/>
              <a:t>Not too much text</a:t>
            </a:r>
          </a:p>
        </p:txBody>
      </p:sp>
    </p:spTree>
    <p:extLst>
      <p:ext uri="{BB962C8B-B14F-4D97-AF65-F5344CB8AC3E}">
        <p14:creationId xmlns:p14="http://schemas.microsoft.com/office/powerpoint/2010/main" val="2467619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7FA31-98F9-7AFC-EA07-D844C7C1F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F3E5E-DF28-97AD-CC34-66B09E500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points in bullet points</a:t>
            </a:r>
          </a:p>
          <a:p>
            <a:r>
              <a:rPr lang="en-US" dirty="0"/>
              <a:t>Not too much text</a:t>
            </a:r>
          </a:p>
          <a:p>
            <a:r>
              <a:rPr lang="en-US" dirty="0"/>
              <a:t>[A friendly signoff and a thank you to your listeners?]</a:t>
            </a:r>
          </a:p>
        </p:txBody>
      </p:sp>
    </p:spTree>
    <p:extLst>
      <p:ext uri="{BB962C8B-B14F-4D97-AF65-F5344CB8AC3E}">
        <p14:creationId xmlns:p14="http://schemas.microsoft.com/office/powerpoint/2010/main" val="1819436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7FA31-98F9-7AFC-EA07-D844C7C1F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F3E5E-DF28-97AD-CC34-66B09E500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main references?</a:t>
            </a:r>
          </a:p>
        </p:txBody>
      </p:sp>
    </p:spTree>
    <p:extLst>
      <p:ext uri="{BB962C8B-B14F-4D97-AF65-F5344CB8AC3E}">
        <p14:creationId xmlns:p14="http://schemas.microsoft.com/office/powerpoint/2010/main" val="1412509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569</Words>
  <Application>Microsoft Office PowerPoint</Application>
  <PresentationFormat>Widescreen</PresentationFormat>
  <Paragraphs>62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Virtual Presentation Slide Deck Guidelines</vt:lpstr>
      <vt:lpstr>Presentation Title   Same as your paper title. Take from your outline submission, improved as needed.</vt:lpstr>
      <vt:lpstr>Introduction</vt:lpstr>
      <vt:lpstr>Main law points</vt:lpstr>
      <vt:lpstr>Other point</vt:lpstr>
      <vt:lpstr>Other point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Presentation Powerpoint notes</dc:title>
  <dc:creator>John Bandler</dc:creator>
  <cp:lastModifiedBy>John Bandler</cp:lastModifiedBy>
  <cp:revision>9</cp:revision>
  <dcterms:created xsi:type="dcterms:W3CDTF">2023-05-31T17:30:02Z</dcterms:created>
  <dcterms:modified xsi:type="dcterms:W3CDTF">2024-01-29T18:39:54Z</dcterms:modified>
</cp:coreProperties>
</file>